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7285F-F073-F2BA-FC62-6C3F08F1D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4910D-B9F3-2F87-F70C-2D2F147725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5617D-5779-513A-961A-E2C7A793D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AA29A-2264-CA17-DD3A-3E7C663A0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83324-3C4C-635D-023D-08FEA0A55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28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625C2-2C46-420F-B74E-7D858A8BC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DC5CC1-A588-BA0B-A0CD-52D4E1C3C8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D3964-7125-034A-2164-0781EDD34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C50EA-5314-3B8C-B86F-C5D90DDBB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9CFC3-C2E5-C8EC-8F05-287D89FDF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79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F2830C-BAAC-78BF-82F2-48F5B5DC09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615149-7514-778A-6579-079FAB45C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F8A68-0276-EF41-19AB-745108757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9DAAA-A601-1F0B-8A92-B3A0C7463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2413E-47B0-202C-F9A5-90BC96689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21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57E5A-5A73-0EA9-687D-7EDB88150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2F0B3-336E-9344-D03C-0CAB4FB50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941EC-153C-7E7F-7EE1-C38632713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95453-F9EC-65EE-339C-D65F309A7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3F0EB-F86F-B3CB-CB1A-72A460C33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10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27D36-77D0-7FE8-0217-FBF65F67F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1A8A6-D57F-C3A4-268F-F7A105A41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D227B-AD8B-1519-0CAE-CCD6892A7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ECAC7-1519-E2E9-B1E3-9E105BF42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9AC15-E97B-0C24-E9D9-8D354623F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549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1FCD-AE1D-4506-DF32-1BDEBC631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8F7A7-FA36-D901-622E-6A3F65A181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402A99-25E9-FCC0-6655-0FFD8656C7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2A204-3C7D-1CB9-5D7B-EC0CA6713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4D0DB5-F833-69EA-396E-EDB70BD6C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2A9C5F-DC16-39B4-4300-D28420126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185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316A5-63D1-895B-BAD5-43A6BD375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46807-4EFD-2759-BD69-2932A9504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48ABFC-5A0C-346A-418A-AF3AE17E0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87FA0F-6D6A-4C53-4AA6-981C08BA5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89C14E-FE37-1765-7B59-33A7CAC474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02480B-3323-211B-1930-5AC5341B8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12FE41-FBC2-854C-959A-85336CCDA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CE5833-E13D-1D2C-F30E-9B725B194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68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C9CAA-87DA-7CF1-7D48-1438EAC9F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F0BF33-729E-4F18-5EED-B78F7280B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28F611-21D8-F27A-3BED-EE373D50F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27B8D4-FCAC-4B37-AF9A-7556AD72B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230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D46B5C-BD65-6A6F-EEAA-5EBA7AEC5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4053B-2384-25A9-780A-53136C9EF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740C7-AD9C-DF5B-EB02-084C275F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39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10662-C672-B06A-0E8E-FC8DE0746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3BDC4-ADF5-6E58-2CA1-39CF10A09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32F92E-7C11-C492-BC29-329B0C3E7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A1C85-25D7-BB07-995D-D430F25EE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368718-814A-7B3A-2CCB-3DCCFC9E3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32B9E-C888-96B1-EE84-E1FA860EA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01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DDD9B-EA27-782D-89D2-9AC334EDA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C5AE61-2FFA-AB68-53B8-028558D906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C67397-5595-59C6-E6DD-2C3F8FE9A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B38EB-924D-FB02-3F58-D34D57F6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4F723F-D98D-E043-07D6-78C118B85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6DB1E-9544-D790-78BF-1195AAA1C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60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D98B0B-FE6F-73B1-9C8E-8080FA0FE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90EC4-75BA-ABAF-91D0-C09FA98EC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05508-5F92-73F4-66BF-16312B3FB2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7497B2-3487-C445-BD5A-33924EC2E626}" type="datetimeFigureOut">
              <a:rPr lang="en-US" smtClean="0"/>
              <a:t>1/25/25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538AA-FB0E-E100-9DA1-D687404C9B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0A8B9-7BFD-B242-35A2-A0F9E1F721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84236B-519B-E648-97C6-A854099E7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09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40B285-FA24-A9C3-09AB-0AA79A2395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7"/>
          <a:stretch/>
        </p:blipFill>
        <p:spPr>
          <a:xfrm>
            <a:off x="1372469" y="0"/>
            <a:ext cx="10819531" cy="685799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9307078-3217-B92C-A1FA-E6B467DC9C93}"/>
              </a:ext>
            </a:extLst>
          </p:cNvPr>
          <p:cNvSpPr/>
          <p:nvPr/>
        </p:nvSpPr>
        <p:spPr>
          <a:xfrm>
            <a:off x="9687528" y="2512809"/>
            <a:ext cx="249879" cy="24987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C22D6E-14E5-66D6-408C-4016BFFAA841}"/>
              </a:ext>
            </a:extLst>
          </p:cNvPr>
          <p:cNvSpPr txBox="1"/>
          <p:nvPr/>
        </p:nvSpPr>
        <p:spPr>
          <a:xfrm>
            <a:off x="0" y="85032"/>
            <a:ext cx="138558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Sizes of planets and Sun are not to scale. Only distances need to be scaled.</a:t>
            </a:r>
          </a:p>
          <a:p>
            <a:r>
              <a:rPr lang="en-US" dirty="0"/>
              <a:t>Do not move the Sun, only drag N, J, E to the appropriate location according to the distance scale. 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D04AC5D-E7F6-41DF-75F7-2E99FFDF760B}"/>
              </a:ext>
            </a:extLst>
          </p:cNvPr>
          <p:cNvSpPr/>
          <p:nvPr/>
        </p:nvSpPr>
        <p:spPr>
          <a:xfrm>
            <a:off x="729776" y="5856284"/>
            <a:ext cx="250372" cy="25037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B6A9162-A4EA-B1FB-54C8-3545786AFCAA}"/>
              </a:ext>
            </a:extLst>
          </p:cNvPr>
          <p:cNvSpPr/>
          <p:nvPr/>
        </p:nvSpPr>
        <p:spPr>
          <a:xfrm>
            <a:off x="303249" y="6142480"/>
            <a:ext cx="250372" cy="25037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812F6FD-1BD9-3D20-E424-9918CC2C1A29}"/>
              </a:ext>
            </a:extLst>
          </p:cNvPr>
          <p:cNvSpPr/>
          <p:nvPr/>
        </p:nvSpPr>
        <p:spPr>
          <a:xfrm>
            <a:off x="980148" y="6317594"/>
            <a:ext cx="250372" cy="25037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2BEE7B47-8BF5-D59E-0360-A6D81A66A7A3}"/>
              </a:ext>
            </a:extLst>
          </p:cNvPr>
          <p:cNvSpPr/>
          <p:nvPr/>
        </p:nvSpPr>
        <p:spPr>
          <a:xfrm rot="6529103">
            <a:off x="10150517" y="2406414"/>
            <a:ext cx="544285" cy="90351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272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44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Glenda Denicolo</dc:creator>
  <cp:lastModifiedBy>Glenda Denicolo</cp:lastModifiedBy>
  <cp:revision>6</cp:revision>
  <cp:lastPrinted>2024-06-23T16:10:18Z</cp:lastPrinted>
  <dcterms:created xsi:type="dcterms:W3CDTF">2024-06-22T18:22:19Z</dcterms:created>
  <dcterms:modified xsi:type="dcterms:W3CDTF">2025-01-25T21:34:40Z</dcterms:modified>
</cp:coreProperties>
</file>

<file path=docProps/thumbnail.jpeg>
</file>